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01394-DFD4-4BB0-AC69-515A8750896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F515-2DFD-4101-A241-C474B95EA5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01394-DFD4-4BB0-AC69-515A8750896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F515-2DFD-4101-A241-C474B95EA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01394-DFD4-4BB0-AC69-515A8750896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F515-2DFD-4101-A241-C474B95EA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01394-DFD4-4BB0-AC69-515A8750896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F515-2DFD-4101-A241-C474B95EA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01394-DFD4-4BB0-AC69-515A8750896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C76F515-2DFD-4101-A241-C474B95EA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01394-DFD4-4BB0-AC69-515A8750896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F515-2DFD-4101-A241-C474B95EA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01394-DFD4-4BB0-AC69-515A8750896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F515-2DFD-4101-A241-C474B95EA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01394-DFD4-4BB0-AC69-515A8750896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F515-2DFD-4101-A241-C474B95EA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01394-DFD4-4BB0-AC69-515A8750896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F515-2DFD-4101-A241-C474B95EA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01394-DFD4-4BB0-AC69-515A8750896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F515-2DFD-4101-A241-C474B95EA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01394-DFD4-4BB0-AC69-515A8750896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6F515-2DFD-4101-A241-C474B95EA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EC01394-DFD4-4BB0-AC69-515A8750896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C76F515-2DFD-4101-A241-C474B95EA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bennie\Desktop\ADD-SUB%20Drew.as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Adding and Subtracting Positive and Negative Numbers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pic>
        <p:nvPicPr>
          <p:cNvPr id="4" name="ADD-SUB Drew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47801" y="1600200"/>
            <a:ext cx="60198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6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</TotalTime>
  <Words>10</Words>
  <Application>Microsoft Office PowerPoint</Application>
  <PresentationFormat>On-screen Show (4:3)</PresentationFormat>
  <Paragraphs>3</Paragraphs>
  <Slides>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Day 4</vt:lpstr>
      <vt:lpstr>Video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4</dc:title>
  <dc:creator>abennie</dc:creator>
  <cp:lastModifiedBy>abennie</cp:lastModifiedBy>
  <cp:revision>3</cp:revision>
  <dcterms:created xsi:type="dcterms:W3CDTF">2011-06-09T23:00:04Z</dcterms:created>
  <dcterms:modified xsi:type="dcterms:W3CDTF">2011-06-09T23:16:17Z</dcterms:modified>
</cp:coreProperties>
</file>